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0"/>
    <p:restoredTop sz="94679"/>
  </p:normalViewPr>
  <p:slideViewPr>
    <p:cSldViewPr snapToGrid="0" snapToObjects="1" showGuides="1">
      <p:cViewPr varScale="1">
        <p:scale>
          <a:sx n="41" d="100"/>
          <a:sy n="41" d="100"/>
        </p:scale>
        <p:origin x="-188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D8F9D2F-6EB4-854A-9D5C-D80911802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463C1D9F-6B47-E74B-9677-13B30E62F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64B2D2C-D61A-FD49-AEAE-77E87CBE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239D95D-E06F-3443-800C-7DFDB09D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8DB641D-FC9E-504B-A78F-03F8845D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29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F29D5B5-2011-0847-9769-DC45D61A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029E38A-AAB3-5941-8B41-09B9D4C61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20C077-8A4B-BC41-AF76-D21B41BF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1F177F4-582F-1C47-BC56-45D8B242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64AE125-FF09-514A-A12D-4A0D6B78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66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D14ADACD-973C-9B43-B6CB-06A500A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A4A6C87-09FE-E245-8E04-F62F7496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147A21E-DA7F-6D4C-A833-673E5CE2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419F7B0-2A87-5047-8D83-D61771DF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5D2119-46F1-704A-8A3E-90D3D26A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72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996AA94-9EFE-AD4F-8ED3-96A3BE68D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DCA43E6-85D1-BC4C-84E1-8FD2CA42B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FE1756F-2B22-D745-AE2E-A8C4764E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12BC40D-1669-D744-9435-E4ED10C9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ACAEFA0-7D1C-0943-8A7F-94DFAC8A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80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83808EA-093B-E44B-B082-0E6DFF1D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2F1A4C5-7322-D842-9DE0-4241F1679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E669A0F-22F2-DD4F-B577-DDA9B481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42B23AF-AC7E-B44C-9B84-FC57B84E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8CF8C18-5A39-0049-B59A-111B8417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3AB4A1F-6B40-E846-801E-2F967B7E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F51C00E-7661-7C4E-8944-C1807E6C5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1C1DD79-962B-584E-9F07-72B19335A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C9CD979-49C1-2D46-8B82-03F7750B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58BE5DB-7F25-5448-93B0-D8DA2CC0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8498C50E-F25D-FF4B-8E23-5E9C044C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19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43802F8-65DC-A342-B9E8-91137792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41918F4-AF28-FF42-A208-63AD030A5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EF6BEE4-CF95-9146-AA68-5E684D39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45C66CE-3E76-BA42-986D-30456EAD0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6D1640D-3EF8-8446-862D-CF58481EE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376F820A-6218-824D-9721-CE2D30A8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A83DC421-5A84-BC44-B603-D76B4C98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96314033-824A-6F4F-9C1C-73478707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D8E246C-C52B-3444-AED1-5C04844F9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90F29F3-6A70-9A49-8F84-68EE3037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6CE0B8D5-203D-A649-A88D-B3669254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78101916-548D-204A-9650-D0AE3EC5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39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FFB20A2F-129B-EA47-B7A2-165123F5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9D6CAF8-4738-E546-8587-B42BEA01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0D614B9-88BB-BA41-8AC5-D08323A2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9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F5624-9900-CB49-B0C6-4EEC9DAF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93A304B-60C4-8549-B4A6-7269503A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80DCB7D1-75AA-CC4D-AC0C-5B4705753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590932C-4468-F943-9772-C5AC6276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A08B374-59A6-8F40-8A8C-57B9F12A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9E1699D-D67E-8C42-B379-C77AB7C0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A75DE98-B2C8-1444-93DE-352A0432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CB55F1A2-BED6-8E42-81C3-A4A86C787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88DA799-2DE3-C34D-B86D-1D0189D1B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70EC22A-9A55-DB45-8B9C-E6EB3885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2232D75-456A-E048-B3D7-C30F6E6C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927152D-BC4F-0049-ACD7-304E3644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68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4646A7C-6FD1-984F-A793-3B8A4890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1A46ADA-48D5-1046-982C-C43225851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EE09CAF-1169-C14C-9DE1-2D1F7AACD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9A48-78A9-E545-9225-D62EB10E887F}" type="datetimeFigureOut">
              <a:rPr kumimoji="1" lang="ja-JP" altLang="en-US" smtClean="0"/>
              <a:t>19/08/06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EE76257-2989-5645-B283-8EC42A3A2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3026B0A-C2D8-734E-BC88-FCC23D6D2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99A2-819B-A140-8394-8B8796CF9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3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9AE2BE5E-69A8-2847-AEDF-8EF72FD6841A}"/>
              </a:ext>
            </a:extLst>
          </p:cNvPr>
          <p:cNvSpPr txBox="1"/>
          <p:nvPr/>
        </p:nvSpPr>
        <p:spPr>
          <a:xfrm rot="19666211">
            <a:off x="2027216" y="2413712"/>
            <a:ext cx="8747908" cy="2215991"/>
          </a:xfrm>
          <a:prstGeom prst="rect">
            <a:avLst/>
          </a:prstGeom>
          <a:noFill/>
          <a:effectLst>
            <a:glow rad="127000">
              <a:schemeClr val="accent1">
                <a:alpha val="24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altLang="ja-JP" sz="13800" dirty="0">
                <a:solidFill>
                  <a:schemeClr val="bg1">
                    <a:lumMod val="85000"/>
                  </a:schemeClr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SAMPLE</a:t>
            </a:r>
            <a:endParaRPr kumimoji="1" lang="ja-JP" altLang="en-US" sz="13800">
              <a:solidFill>
                <a:schemeClr val="bg1">
                  <a:lumMod val="85000"/>
                </a:schemeClr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xmlns="" id="{D794C9DB-3D59-B34D-A368-2588786B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082" y="294426"/>
            <a:ext cx="2365824" cy="2117413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xmlns="" id="{CAE82EFB-2510-004E-B6AB-AE01A81739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0" y="1271733"/>
            <a:ext cx="12192000" cy="558956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AE90E2FE-2E0B-3243-8E97-47A09F1A6C07}"/>
              </a:ext>
            </a:extLst>
          </p:cNvPr>
          <p:cNvSpPr txBox="1"/>
          <p:nvPr/>
        </p:nvSpPr>
        <p:spPr>
          <a:xfrm>
            <a:off x="675452" y="903996"/>
            <a:ext cx="50209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>
                <a:solidFill>
                  <a:srgbClr val="FF0000"/>
                </a:solidFill>
              </a:rPr>
              <a:t>慶應 太郎</a:t>
            </a:r>
            <a:endParaRPr kumimoji="1" lang="ja-JP" altLang="en-US" sz="880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259E31C0-47DB-3948-9814-B1EB0F9199F1}"/>
              </a:ext>
            </a:extLst>
          </p:cNvPr>
          <p:cNvSpPr txBox="1"/>
          <p:nvPr/>
        </p:nvSpPr>
        <p:spPr>
          <a:xfrm>
            <a:off x="744221" y="254291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</a:rPr>
              <a:t>けいおう</a:t>
            </a: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xmlns="" id="{0EA34D4D-7AB5-FA4A-8C75-EB38C412718B}"/>
              </a:ext>
            </a:extLst>
          </p:cNvPr>
          <p:cNvSpPr/>
          <p:nvPr/>
        </p:nvSpPr>
        <p:spPr>
          <a:xfrm>
            <a:off x="5488083" y="579142"/>
            <a:ext cx="701702" cy="444589"/>
          </a:xfrm>
          <a:prstGeom prst="wedgeRectCallout">
            <a:avLst>
              <a:gd name="adj1" fmla="val -108383"/>
              <a:gd name="adj2" fmla="val 88489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88pt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2E9502CF-3561-9F4F-8381-D10EC8768E79}"/>
              </a:ext>
            </a:extLst>
          </p:cNvPr>
          <p:cNvSpPr txBox="1"/>
          <p:nvPr/>
        </p:nvSpPr>
        <p:spPr>
          <a:xfrm>
            <a:off x="3532696" y="254290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</a:rPr>
              <a:t>たろう</a:t>
            </a:r>
          </a:p>
        </p:txBody>
      </p:sp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xmlns="" id="{CB5A4327-40AB-3048-964D-0866FF48339F}"/>
              </a:ext>
            </a:extLst>
          </p:cNvPr>
          <p:cNvSpPr/>
          <p:nvPr/>
        </p:nvSpPr>
        <p:spPr>
          <a:xfrm>
            <a:off x="3023649" y="51253"/>
            <a:ext cx="671313" cy="406074"/>
          </a:xfrm>
          <a:prstGeom prst="wedgeRectCallout">
            <a:avLst>
              <a:gd name="adj1" fmla="val -104855"/>
              <a:gd name="adj2" fmla="val 654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44pt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45E37763-F023-F641-9AE5-FBB936DB24AE}"/>
              </a:ext>
            </a:extLst>
          </p:cNvPr>
          <p:cNvSpPr txBox="1"/>
          <p:nvPr/>
        </p:nvSpPr>
        <p:spPr>
          <a:xfrm>
            <a:off x="778044" y="2577223"/>
            <a:ext cx="4815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solidFill>
                  <a:srgbClr val="FF0000"/>
                </a:solidFill>
              </a:rPr>
              <a:t>慶應義塾大学 体育研究所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888F1DA3-7C3F-0746-9923-D3262BA695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45" t="-1893" r="1280" b="35766"/>
          <a:stretch/>
        </p:blipFill>
        <p:spPr>
          <a:xfrm>
            <a:off x="7066507" y="275055"/>
            <a:ext cx="3624260" cy="2786647"/>
          </a:xfrm>
          <a:prstGeom prst="rect">
            <a:avLst/>
          </a:prstGeom>
        </p:spPr>
      </p:pic>
      <p:sp>
        <p:nvSpPr>
          <p:cNvPr id="23" name="四角形吹き出し 22">
            <a:extLst>
              <a:ext uri="{FF2B5EF4-FFF2-40B4-BE49-F238E27FC236}">
                <a16:creationId xmlns:a16="http://schemas.microsoft.com/office/drawing/2014/main" xmlns="" id="{AE9A1158-75F6-2343-A275-F37D0ED56A98}"/>
              </a:ext>
            </a:extLst>
          </p:cNvPr>
          <p:cNvSpPr/>
          <p:nvPr/>
        </p:nvSpPr>
        <p:spPr>
          <a:xfrm>
            <a:off x="4940992" y="2218858"/>
            <a:ext cx="755386" cy="409659"/>
          </a:xfrm>
          <a:prstGeom prst="wedgeRectCallout">
            <a:avLst>
              <a:gd name="adj1" fmla="val -108383"/>
              <a:gd name="adj2" fmla="val 88489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32pt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0DABE9AA-041B-C84D-A657-A484095A86EF}"/>
              </a:ext>
            </a:extLst>
          </p:cNvPr>
          <p:cNvSpPr txBox="1"/>
          <p:nvPr/>
        </p:nvSpPr>
        <p:spPr>
          <a:xfrm>
            <a:off x="208417" y="10345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kumimoji="1" lang="ja-JP" altLang="en-US" sz="1400"/>
              <a:t>ふりがな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815212E7-0ED9-CC4E-83E2-E9F6965EA324}"/>
              </a:ext>
            </a:extLst>
          </p:cNvPr>
          <p:cNvSpPr txBox="1"/>
          <p:nvPr/>
        </p:nvSpPr>
        <p:spPr>
          <a:xfrm>
            <a:off x="202931" y="94331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名前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8A961493-9DC2-2046-949F-63C26426473C}"/>
              </a:ext>
            </a:extLst>
          </p:cNvPr>
          <p:cNvSpPr txBox="1"/>
          <p:nvPr/>
        </p:nvSpPr>
        <p:spPr>
          <a:xfrm>
            <a:off x="168936" y="234685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所属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8708BE11-F058-7E4D-B900-961F5DBDE2AE}"/>
              </a:ext>
            </a:extLst>
          </p:cNvPr>
          <p:cNvSpPr txBox="1"/>
          <p:nvPr/>
        </p:nvSpPr>
        <p:spPr>
          <a:xfrm>
            <a:off x="268820" y="369089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発表タイトル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30CE0645-077E-4A45-A9E1-1E5D3AB7F90C}"/>
              </a:ext>
            </a:extLst>
          </p:cNvPr>
          <p:cNvSpPr txBox="1"/>
          <p:nvPr/>
        </p:nvSpPr>
        <p:spPr>
          <a:xfrm>
            <a:off x="6444421" y="224285"/>
            <a:ext cx="1313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顔写真</a:t>
            </a:r>
            <a:r>
              <a:rPr lang="en-US" altLang="ja-JP" sz="1400" dirty="0"/>
              <a:t> </a:t>
            </a:r>
            <a:r>
              <a:rPr lang="ja-JP" altLang="en-US" sz="1400"/>
              <a:t>等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4A4132E3-5604-EE40-BEBF-C05F3FE32357}"/>
              </a:ext>
            </a:extLst>
          </p:cNvPr>
          <p:cNvSpPr txBox="1"/>
          <p:nvPr/>
        </p:nvSpPr>
        <p:spPr>
          <a:xfrm>
            <a:off x="6286855" y="4806074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これまでにやってきたスポーツ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xmlns="" id="{390346C3-1CB7-2341-ABDF-20205B6F6D0D}"/>
              </a:ext>
            </a:extLst>
          </p:cNvPr>
          <p:cNvSpPr txBox="1"/>
          <p:nvPr/>
        </p:nvSpPr>
        <p:spPr>
          <a:xfrm>
            <a:off x="6626929" y="5041198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rgbClr val="FF0000"/>
                </a:solidFill>
              </a:rPr>
              <a:t>サッカー、フットサル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E6136A77-FA77-2F4D-A365-A63260DB8B54}"/>
              </a:ext>
            </a:extLst>
          </p:cNvPr>
          <p:cNvSpPr txBox="1"/>
          <p:nvPr/>
        </p:nvSpPr>
        <p:spPr>
          <a:xfrm>
            <a:off x="6326208" y="583698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/>
              <a:t>趣味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BABB7EEF-08FD-E949-B247-C9AA2E3FF2DA}"/>
              </a:ext>
            </a:extLst>
          </p:cNvPr>
          <p:cNvSpPr txBox="1"/>
          <p:nvPr/>
        </p:nvSpPr>
        <p:spPr>
          <a:xfrm>
            <a:off x="6578771" y="6133733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rgbClr val="FF0000"/>
                </a:solidFill>
              </a:rPr>
              <a:t>アウトドア、サーフィン</a:t>
            </a:r>
          </a:p>
        </p:txBody>
      </p:sp>
      <p:sp>
        <p:nvSpPr>
          <p:cNvPr id="39" name="四角形吹き出し 38">
            <a:extLst>
              <a:ext uri="{FF2B5EF4-FFF2-40B4-BE49-F238E27FC236}">
                <a16:creationId xmlns:a16="http://schemas.microsoft.com/office/drawing/2014/main" xmlns="" id="{E8D57C48-B490-204B-807D-D7750DAE93C9}"/>
              </a:ext>
            </a:extLst>
          </p:cNvPr>
          <p:cNvSpPr/>
          <p:nvPr/>
        </p:nvSpPr>
        <p:spPr>
          <a:xfrm>
            <a:off x="11140141" y="4739420"/>
            <a:ext cx="671313" cy="406074"/>
          </a:xfrm>
          <a:prstGeom prst="wedgeRectCallout">
            <a:avLst>
              <a:gd name="adj1" fmla="val -104855"/>
              <a:gd name="adj2" fmla="val 654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36pt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四角形吹き出し 39">
            <a:extLst>
              <a:ext uri="{FF2B5EF4-FFF2-40B4-BE49-F238E27FC236}">
                <a16:creationId xmlns:a16="http://schemas.microsoft.com/office/drawing/2014/main" xmlns="" id="{80F6746C-EA06-154B-95DB-75597C13ED71}"/>
              </a:ext>
            </a:extLst>
          </p:cNvPr>
          <p:cNvSpPr/>
          <p:nvPr/>
        </p:nvSpPr>
        <p:spPr>
          <a:xfrm>
            <a:off x="11130590" y="5825758"/>
            <a:ext cx="671313" cy="406074"/>
          </a:xfrm>
          <a:prstGeom prst="wedgeRectCallout">
            <a:avLst>
              <a:gd name="adj1" fmla="val -104855"/>
              <a:gd name="adj2" fmla="val 654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36pt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xmlns="" id="{A097C253-97B5-D846-A4F3-D242A3CDACC4}"/>
              </a:ext>
            </a:extLst>
          </p:cNvPr>
          <p:cNvSpPr/>
          <p:nvPr/>
        </p:nvSpPr>
        <p:spPr>
          <a:xfrm>
            <a:off x="6286855" y="100168"/>
            <a:ext cx="5728231" cy="3198206"/>
          </a:xfrm>
          <a:prstGeom prst="roundRect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xmlns="" id="{3DE88FFC-4DA6-4946-8223-3BD617793742}"/>
              </a:ext>
            </a:extLst>
          </p:cNvPr>
          <p:cNvSpPr/>
          <p:nvPr/>
        </p:nvSpPr>
        <p:spPr>
          <a:xfrm>
            <a:off x="6286856" y="3452713"/>
            <a:ext cx="5728231" cy="3325357"/>
          </a:xfrm>
          <a:prstGeom prst="roundRect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F24ABE6C-415D-B943-812D-5A494F1758BC}"/>
              </a:ext>
            </a:extLst>
          </p:cNvPr>
          <p:cNvSpPr/>
          <p:nvPr/>
        </p:nvSpPr>
        <p:spPr>
          <a:xfrm>
            <a:off x="148800" y="4333563"/>
            <a:ext cx="594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>
                <a:solidFill>
                  <a:srgbClr val="FF0000"/>
                </a:solidFill>
              </a:rPr>
              <a:t>大学生の体育科目参加に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algn="ctr"/>
            <a:r>
              <a:rPr lang="ja-JP" altLang="en-US" sz="4000">
                <a:solidFill>
                  <a:srgbClr val="FF0000"/>
                </a:solidFill>
              </a:rPr>
              <a:t>関するアンケート調査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algn="ctr"/>
            <a:r>
              <a:rPr lang="en-US" altLang="ja-JP" sz="4000" dirty="0">
                <a:solidFill>
                  <a:srgbClr val="FF0000"/>
                </a:solidFill>
              </a:rPr>
              <a:t>-</a:t>
            </a:r>
            <a:r>
              <a:rPr lang="ja-JP" altLang="en-US" sz="4000">
                <a:solidFill>
                  <a:srgbClr val="FF0000"/>
                </a:solidFill>
              </a:rPr>
              <a:t>第２報</a:t>
            </a:r>
            <a:r>
              <a:rPr lang="en-US" altLang="ja-JP" sz="4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xmlns="" id="{69D1BE65-5809-424D-9ADA-65EEF1E2DBAC}"/>
              </a:ext>
            </a:extLst>
          </p:cNvPr>
          <p:cNvSpPr/>
          <p:nvPr/>
        </p:nvSpPr>
        <p:spPr>
          <a:xfrm>
            <a:off x="253561" y="3442923"/>
            <a:ext cx="5728231" cy="3252020"/>
          </a:xfrm>
          <a:prstGeom prst="roundRect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47" name="四角形吹き出し 46">
            <a:extLst>
              <a:ext uri="{FF2B5EF4-FFF2-40B4-BE49-F238E27FC236}">
                <a16:creationId xmlns:a16="http://schemas.microsoft.com/office/drawing/2014/main" xmlns="" id="{EF3BCF77-B986-C24D-9193-E74E7A7ACD43}"/>
              </a:ext>
            </a:extLst>
          </p:cNvPr>
          <p:cNvSpPr/>
          <p:nvPr/>
        </p:nvSpPr>
        <p:spPr>
          <a:xfrm>
            <a:off x="4405745" y="3787027"/>
            <a:ext cx="1297495" cy="406074"/>
          </a:xfrm>
          <a:prstGeom prst="wedgeRectCallout">
            <a:avLst>
              <a:gd name="adj1" fmla="val -52123"/>
              <a:gd name="adj2" fmla="val 96979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36〜40pt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xmlns="" id="{14814247-4277-8B46-B51D-48DB4D71EF58}"/>
              </a:ext>
            </a:extLst>
          </p:cNvPr>
          <p:cNvSpPr/>
          <p:nvPr/>
        </p:nvSpPr>
        <p:spPr>
          <a:xfrm>
            <a:off x="168798" y="46354"/>
            <a:ext cx="5728231" cy="3252020"/>
          </a:xfrm>
          <a:prstGeom prst="roundRect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xmlns="" id="{67A3CB67-E141-5640-8A3F-A9C9674F4123}"/>
              </a:ext>
            </a:extLst>
          </p:cNvPr>
          <p:cNvSpPr txBox="1"/>
          <p:nvPr/>
        </p:nvSpPr>
        <p:spPr>
          <a:xfrm>
            <a:off x="6326208" y="365469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kumimoji="1" lang="ja-JP" altLang="en-US" sz="1400"/>
              <a:t>よく発表する専門領域</a:t>
            </a:r>
            <a:r>
              <a:rPr lang="en-US" altLang="ja-JP" sz="1400" dirty="0"/>
              <a:t>】</a:t>
            </a:r>
            <a:endParaRPr kumimoji="1" lang="ja-JP" altLang="en-US" sz="140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xmlns="" id="{E89E5A85-9EF6-F647-BD99-1BE8162E0E3A}"/>
              </a:ext>
            </a:extLst>
          </p:cNvPr>
          <p:cNvSpPr txBox="1"/>
          <p:nvPr/>
        </p:nvSpPr>
        <p:spPr>
          <a:xfrm>
            <a:off x="6672597" y="392220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>
                <a:solidFill>
                  <a:srgbClr val="FF0000"/>
                </a:solidFill>
              </a:rPr>
              <a:t>発育発達、測定評価</a:t>
            </a:r>
          </a:p>
        </p:txBody>
      </p:sp>
      <p:sp>
        <p:nvSpPr>
          <p:cNvPr id="54" name="四角形吹き出し 53">
            <a:extLst>
              <a:ext uri="{FF2B5EF4-FFF2-40B4-BE49-F238E27FC236}">
                <a16:creationId xmlns:a16="http://schemas.microsoft.com/office/drawing/2014/main" xmlns="" id="{4E5A70B9-B960-2A42-B970-1EE768E841F7}"/>
              </a:ext>
            </a:extLst>
          </p:cNvPr>
          <p:cNvSpPr/>
          <p:nvPr/>
        </p:nvSpPr>
        <p:spPr>
          <a:xfrm>
            <a:off x="11130589" y="3657769"/>
            <a:ext cx="671313" cy="406074"/>
          </a:xfrm>
          <a:prstGeom prst="wedgeRectCallout">
            <a:avLst>
              <a:gd name="adj1" fmla="val -104855"/>
              <a:gd name="adj2" fmla="val 654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36pt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9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79</Words>
  <Application>Microsoft Macintosh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Takayuki Inami</dc:creator>
  <cp:lastModifiedBy>Noguchi Kazuyuki</cp:lastModifiedBy>
  <cp:revision>7</cp:revision>
  <cp:lastPrinted>2019-07-16T10:02:59Z</cp:lastPrinted>
  <dcterms:created xsi:type="dcterms:W3CDTF">2019-07-16T06:07:33Z</dcterms:created>
  <dcterms:modified xsi:type="dcterms:W3CDTF">2019-08-06T07:53:19Z</dcterms:modified>
</cp:coreProperties>
</file>